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778000" y="2298700"/>
            <a:ext cx="20828000" cy="4648200"/>
          </a:xfrm>
          <a:prstGeom prst="rect">
            <a:avLst/>
          </a:prstGeom>
        </p:spPr>
        <p:txBody>
          <a:bodyPr anchor="b"/>
          <a:lstStyle/>
          <a:p>
            <a:pPr/>
            <a:r>
              <a:t>Title Text</a:t>
            </a:r>
          </a:p>
        </p:txBody>
      </p:sp>
      <p:sp>
        <p:nvSpPr>
          <p:cNvPr id="12" name="Body Level One…"/>
          <p:cNvSpPr txBox="1"/>
          <p:nvPr>
            <p:ph type="body" sz="quarter" idx="1"/>
          </p:nvPr>
        </p:nvSpPr>
        <p:spPr>
          <a:xfrm>
            <a:off x="1778000" y="7073900"/>
            <a:ext cx="20828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2387600" y="8953500"/>
            <a:ext cx="19621500" cy="585521"/>
          </a:xfrm>
          <a:prstGeom prst="rect">
            <a:avLst/>
          </a:prstGeom>
        </p:spPr>
        <p:txBody>
          <a:bodyPr anchor="t">
            <a:spAutoFit/>
          </a:bodyPr>
          <a:lstStyle>
            <a:lvl1pPr marL="0" indent="0" algn="ctr">
              <a:spcBef>
                <a:spcPts val="0"/>
              </a:spcBef>
              <a:buSzTx/>
              <a:buNone/>
              <a:defRPr i="1" sz="3200"/>
            </a:lvl1pPr>
          </a:lstStyle>
          <a:p>
            <a:pPr/>
            <a:r>
              <a:t>–Johnny Appleseed</a:t>
            </a:r>
          </a:p>
        </p:txBody>
      </p:sp>
      <p:sp>
        <p:nvSpPr>
          <p:cNvPr id="94" name="“Type a quote here.”"/>
          <p:cNvSpPr txBox="1"/>
          <p:nvPr>
            <p:ph type="body" sz="quarter" idx="14"/>
          </p:nvPr>
        </p:nvSpPr>
        <p:spPr>
          <a:xfrm>
            <a:off x="2387600" y="6076950"/>
            <a:ext cx="19621500" cy="825500"/>
          </a:xfrm>
          <a:prstGeom prst="rect">
            <a:avLst/>
          </a:prstGeom>
        </p:spPr>
        <p:txBody>
          <a:bodyPr>
            <a:spAutoFit/>
          </a:bodyPr>
          <a:lstStyle>
            <a:lvl1pPr marL="0" indent="0" algn="ctr">
              <a:spcBef>
                <a:spcPts val="0"/>
              </a:spcBef>
              <a:buSzTx/>
              <a:buNone/>
              <a:defRPr sz="48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0" y="0"/>
            <a:ext cx="24384000" cy="16264467"/>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3124200" y="-38100"/>
            <a:ext cx="18135600" cy="12096698"/>
          </a:xfrm>
          <a:prstGeom prst="rect">
            <a:avLst/>
          </a:prstGeom>
        </p:spPr>
        <p:txBody>
          <a:bodyPr lIns="91439" tIns="45719" rIns="91439" bIns="45719" anchor="t">
            <a:noAutofit/>
          </a:bodyPr>
          <a:lstStyle/>
          <a:p>
            <a:pPr/>
          </a:p>
        </p:txBody>
      </p:sp>
      <p:sp>
        <p:nvSpPr>
          <p:cNvPr id="21" name="Title Text"/>
          <p:cNvSpPr txBox="1"/>
          <p:nvPr>
            <p:ph type="title"/>
          </p:nvPr>
        </p:nvSpPr>
        <p:spPr>
          <a:xfrm>
            <a:off x="635000" y="9512300"/>
            <a:ext cx="23114000" cy="2006600"/>
          </a:xfrm>
          <a:prstGeom prst="rect">
            <a:avLst/>
          </a:prstGeom>
        </p:spPr>
        <p:txBody>
          <a:bodyPr anchor="b"/>
          <a:lstStyle/>
          <a:p>
            <a:pPr/>
            <a:r>
              <a:t>Title Text</a:t>
            </a:r>
          </a:p>
        </p:txBody>
      </p:sp>
      <p:sp>
        <p:nvSpPr>
          <p:cNvPr id="22" name="Body Level One…"/>
          <p:cNvSpPr txBox="1"/>
          <p:nvPr>
            <p:ph type="body" sz="quarter" idx="1"/>
          </p:nvPr>
        </p:nvSpPr>
        <p:spPr>
          <a:xfrm>
            <a:off x="635000" y="11442700"/>
            <a:ext cx="23114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re">
    <p:spTree>
      <p:nvGrpSpPr>
        <p:cNvPr id="1" name=""/>
        <p:cNvGrpSpPr/>
        <p:nvPr/>
      </p:nvGrpSpPr>
      <p:grpSpPr>
        <a:xfrm>
          <a:off x="0" y="0"/>
          <a:ext cx="0" cy="0"/>
          <a:chOff x="0" y="0"/>
          <a:chExt cx="0" cy="0"/>
        </a:xfrm>
      </p:grpSpPr>
      <p:sp>
        <p:nvSpPr>
          <p:cNvPr id="30" name="Title Text"/>
          <p:cNvSpPr txBox="1"/>
          <p:nvPr>
            <p:ph type="title"/>
          </p:nvPr>
        </p:nvSpPr>
        <p:spPr>
          <a:xfrm>
            <a:off x="1778000" y="4533900"/>
            <a:ext cx="20828000" cy="46482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idx="13"/>
          </p:nvPr>
        </p:nvSpPr>
        <p:spPr>
          <a:xfrm>
            <a:off x="7950200" y="1104900"/>
            <a:ext cx="17259302" cy="11506201"/>
          </a:xfrm>
          <a:prstGeom prst="rect">
            <a:avLst/>
          </a:prstGeom>
        </p:spPr>
        <p:txBody>
          <a:bodyPr lIns="91439" tIns="45719" rIns="91439" bIns="45719" anchor="t">
            <a:noAutofit/>
          </a:bodyPr>
          <a:lstStyle/>
          <a:p>
            <a:pPr/>
          </a:p>
        </p:txBody>
      </p:sp>
      <p:sp>
        <p:nvSpPr>
          <p:cNvPr id="39" name="Title Text"/>
          <p:cNvSpPr txBox="1"/>
          <p:nvPr>
            <p:ph type="title"/>
          </p:nvPr>
        </p:nvSpPr>
        <p:spPr>
          <a:xfrm>
            <a:off x="1651000" y="952500"/>
            <a:ext cx="10223500" cy="5549900"/>
          </a:xfrm>
          <a:prstGeom prst="rect">
            <a:avLst/>
          </a:prstGeom>
        </p:spPr>
        <p:txBody>
          <a:bodyPr anchor="b"/>
          <a:lstStyle>
            <a:lvl1pPr>
              <a:defRPr sz="8400"/>
            </a:lvl1pPr>
          </a:lstStyle>
          <a:p>
            <a:pPr/>
            <a:r>
              <a:t>Title Text</a:t>
            </a:r>
          </a:p>
        </p:txBody>
      </p:sp>
      <p:sp>
        <p:nvSpPr>
          <p:cNvPr id="40" name="Body Level One…"/>
          <p:cNvSpPr txBox="1"/>
          <p:nvPr>
            <p:ph type="body" sz="quarter" idx="1"/>
          </p:nvPr>
        </p:nvSpPr>
        <p:spPr>
          <a:xfrm>
            <a:off x="1651000" y="6527800"/>
            <a:ext cx="10223500" cy="57277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lvl1pPr>
              <a:defRPr sz="4800"/>
            </a:lvl1pPr>
            <a:lvl2pPr>
              <a:defRPr sz="4800"/>
            </a:lvl2pPr>
            <a:lvl3pPr>
              <a:defRPr sz="4800"/>
            </a:lvl3pPr>
            <a:lvl4pPr>
              <a:defRPr sz="4800"/>
            </a:lvl4pPr>
            <a:lvl5pPr>
              <a:defRPr sz="4800"/>
            </a:lvl5p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13"/>
          </p:nvPr>
        </p:nvSpPr>
        <p:spPr>
          <a:xfrm>
            <a:off x="10960100" y="3149600"/>
            <a:ext cx="13944600" cy="92964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1689100" y="3149600"/>
            <a:ext cx="10223500" cy="9296400"/>
          </a:xfrm>
          <a:prstGeom prst="rect">
            <a:avLst/>
          </a:prstGeom>
        </p:spPr>
        <p:txBody>
          <a:bodyPr/>
          <a:lstStyle>
            <a:lvl1pPr marL="558800" indent="-558800">
              <a:spcBef>
                <a:spcPts val="4500"/>
              </a:spcBef>
              <a:defRPr sz="3800"/>
            </a:lvl1pPr>
            <a:lvl2pPr marL="1117600" indent="-558800">
              <a:spcBef>
                <a:spcPts val="4500"/>
              </a:spcBef>
              <a:defRPr sz="3800"/>
            </a:lvl2pPr>
            <a:lvl3pPr marL="1676400" indent="-558800">
              <a:spcBef>
                <a:spcPts val="4500"/>
              </a:spcBef>
              <a:defRPr sz="3800"/>
            </a:lvl3pPr>
            <a:lvl4pPr marL="2235200" indent="-558800">
              <a:spcBef>
                <a:spcPts val="4500"/>
              </a:spcBef>
              <a:defRPr sz="3800"/>
            </a:lvl4pPr>
            <a:lvl5pPr marL="2794000" indent="-558800">
              <a:spcBef>
                <a:spcPts val="4500"/>
              </a:spcBef>
              <a:defRPr sz="3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1689100" y="1778000"/>
            <a:ext cx="21005800" cy="10160000"/>
          </a:xfrm>
          <a:prstGeom prst="rect">
            <a:avLst/>
          </a:prstGeom>
        </p:spPr>
        <p:txBody>
          <a:bodyPr/>
          <a:lstStyle>
            <a:lvl1pPr>
              <a:defRPr sz="4800"/>
            </a:lvl1pPr>
            <a:lvl2pPr>
              <a:defRPr sz="4800"/>
            </a:lvl2pPr>
            <a:lvl3pPr>
              <a:defRPr sz="4800"/>
            </a:lvl3pPr>
            <a:lvl4pPr>
              <a:defRPr sz="4800"/>
            </a:lvl4pPr>
            <a:lvl5pPr>
              <a:defRPr sz="4800"/>
            </a:lvl5p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15681340" y="7035800"/>
            <a:ext cx="8396678" cy="5600700"/>
          </a:xfrm>
          <a:prstGeom prst="rect">
            <a:avLst/>
          </a:prstGeom>
        </p:spPr>
        <p:txBody>
          <a:bodyPr lIns="91439" tIns="45719" rIns="91439" bIns="45719" anchor="t">
            <a:noAutofit/>
          </a:bodyPr>
          <a:lstStyle/>
          <a:p>
            <a:pPr/>
          </a:p>
        </p:txBody>
      </p:sp>
      <p:sp>
        <p:nvSpPr>
          <p:cNvPr id="84" name="Image"/>
          <p:cNvSpPr/>
          <p:nvPr>
            <p:ph type="pic" sz="quarter" idx="14"/>
          </p:nvPr>
        </p:nvSpPr>
        <p:spPr>
          <a:xfrm>
            <a:off x="15290800" y="1130300"/>
            <a:ext cx="8331200" cy="5554134"/>
          </a:xfrm>
          <a:prstGeom prst="rect">
            <a:avLst/>
          </a:prstGeom>
        </p:spPr>
        <p:txBody>
          <a:bodyPr lIns="91439" tIns="45719" rIns="91439" bIns="45719" anchor="t">
            <a:noAutofit/>
          </a:bodyPr>
          <a:lstStyle/>
          <a:p>
            <a:pPr/>
          </a:p>
        </p:txBody>
      </p:sp>
      <p:sp>
        <p:nvSpPr>
          <p:cNvPr id="85" name="Image"/>
          <p:cNvSpPr/>
          <p:nvPr>
            <p:ph type="pic" idx="15"/>
          </p:nvPr>
        </p:nvSpPr>
        <p:spPr>
          <a:xfrm>
            <a:off x="-304800" y="1130300"/>
            <a:ext cx="17202150" cy="114681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1689100" y="355600"/>
            <a:ext cx="21005800" cy="228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b="0" sz="24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1pPr>
      <a:lvl2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2pPr>
      <a:lvl3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3pPr>
      <a:lvl4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4pPr>
      <a:lvl5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5pPr>
      <a:lvl6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6pPr>
      <a:lvl7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7pPr>
      <a:lvl8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8pPr>
      <a:lvl9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9pPr>
    </p:titleStyle>
    <p:bodyStyle>
      <a:lvl1pPr marL="63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1pPr>
      <a:lvl2pPr marL="127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2pPr>
      <a:lvl3pPr marL="190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3pPr>
      <a:lvl4pPr marL="254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4pPr>
      <a:lvl5pPr marL="317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5pPr>
      <a:lvl6pPr marL="381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6pPr>
      <a:lvl7pPr marL="444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7pPr>
      <a:lvl8pPr marL="508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8pPr>
      <a:lvl9pPr marL="571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9pPr>
    </p:bodyStyle>
    <p:otherStyle>
      <a:lvl1pPr marL="0" marR="0" indent="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1pPr>
      <a:lvl2pPr marL="0" marR="0" indent="228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2pPr>
      <a:lvl3pPr marL="0" marR="0" indent="457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3pPr>
      <a:lvl4pPr marL="0" marR="0" indent="685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4pPr>
      <a:lvl5pPr marL="0" marR="0" indent="9144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5pPr>
      <a:lvl6pPr marL="0" marR="0" indent="11430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6pPr>
      <a:lvl7pPr marL="0" marR="0" indent="1371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7pPr>
      <a:lvl8pPr marL="0" marR="0" indent="1600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8pPr>
      <a:lvl9pPr marL="0" marR="0" indent="1828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 Id="rId3" Type="http://schemas.openxmlformats.org/officeDocument/2006/relationships/image" Target="../media/image14.png"/><Relationship Id="rId4" Type="http://schemas.openxmlformats.org/officeDocument/2006/relationships/image" Target="../media/image15.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19" name="Sophi..png" descr="Sophi..png"/>
          <p:cNvPicPr>
            <a:picLocks noChangeAspect="1"/>
          </p:cNvPicPr>
          <p:nvPr/>
        </p:nvPicPr>
        <p:blipFill>
          <a:blip r:embed="rId2">
            <a:extLst/>
          </a:blip>
          <a:stretch>
            <a:fillRect/>
          </a:stretch>
        </p:blipFill>
        <p:spPr>
          <a:xfrm>
            <a:off x="1480344" y="-20912"/>
            <a:ext cx="21024274" cy="13757824"/>
          </a:xfrm>
          <a:prstGeom prst="rect">
            <a:avLst/>
          </a:prstGeom>
          <a:ln w="12700">
            <a:miter lim="400000"/>
          </a:ln>
        </p:spPr>
      </p:pic>
      <p:pic>
        <p:nvPicPr>
          <p:cNvPr id="120" name="Screen Shot 2022-03-25 at 12.24.10 AM.png" descr="Screen Shot 2022-03-25 at 12.24.10 AM.png"/>
          <p:cNvPicPr>
            <a:picLocks noChangeAspect="1"/>
          </p:cNvPicPr>
          <p:nvPr/>
        </p:nvPicPr>
        <p:blipFill>
          <a:blip r:embed="rId3">
            <a:extLst/>
          </a:blip>
          <a:stretch>
            <a:fillRect/>
          </a:stretch>
        </p:blipFill>
        <p:spPr>
          <a:xfrm>
            <a:off x="22504617" y="-20733"/>
            <a:ext cx="546498" cy="13757466"/>
          </a:xfrm>
          <a:prstGeom prst="rect">
            <a:avLst/>
          </a:prstGeom>
          <a:ln w="12700">
            <a:miter lim="400000"/>
          </a:ln>
        </p:spPr>
      </p:pic>
      <p:pic>
        <p:nvPicPr>
          <p:cNvPr id="121" name="Screen Shot 2022-03-25 at 12.24.10 AM.png" descr="Screen Shot 2022-03-25 at 12.24.10 AM.png"/>
          <p:cNvPicPr>
            <a:picLocks noChangeAspect="1"/>
          </p:cNvPicPr>
          <p:nvPr/>
        </p:nvPicPr>
        <p:blipFill>
          <a:blip r:embed="rId3">
            <a:extLst/>
          </a:blip>
          <a:stretch>
            <a:fillRect/>
          </a:stretch>
        </p:blipFill>
        <p:spPr>
          <a:xfrm>
            <a:off x="23380453" y="-20733"/>
            <a:ext cx="546498" cy="13757466"/>
          </a:xfrm>
          <a:prstGeom prst="rect">
            <a:avLst/>
          </a:prstGeom>
          <a:ln w="12700">
            <a:miter lim="400000"/>
          </a:ln>
        </p:spPr>
      </p:pic>
      <p:pic>
        <p:nvPicPr>
          <p:cNvPr id="122" name="Screen Shot 2022-03-25 at 12.24.10 AM.png" descr="Screen Shot 2022-03-25 at 12.24.10 AM.png"/>
          <p:cNvPicPr>
            <a:picLocks noChangeAspect="1"/>
          </p:cNvPicPr>
          <p:nvPr/>
        </p:nvPicPr>
        <p:blipFill>
          <a:blip r:embed="rId3">
            <a:extLst/>
          </a:blip>
          <a:stretch>
            <a:fillRect/>
          </a:stretch>
        </p:blipFill>
        <p:spPr>
          <a:xfrm>
            <a:off x="22959233" y="-20733"/>
            <a:ext cx="546498" cy="13757466"/>
          </a:xfrm>
          <a:prstGeom prst="rect">
            <a:avLst/>
          </a:prstGeom>
          <a:ln w="12700">
            <a:miter lim="400000"/>
          </a:ln>
        </p:spPr>
      </p:pic>
      <p:pic>
        <p:nvPicPr>
          <p:cNvPr id="123" name="Screen Shot 2022-03-25 at 12.26.03 AM.png" descr="Screen Shot 2022-03-25 at 12.26.03 AM.png"/>
          <p:cNvPicPr>
            <a:picLocks noChangeAspect="1"/>
          </p:cNvPicPr>
          <p:nvPr/>
        </p:nvPicPr>
        <p:blipFill>
          <a:blip r:embed="rId4">
            <a:extLst/>
          </a:blip>
          <a:stretch>
            <a:fillRect/>
          </a:stretch>
        </p:blipFill>
        <p:spPr>
          <a:xfrm>
            <a:off x="1917994" y="-36419"/>
            <a:ext cx="449167" cy="13900494"/>
          </a:xfrm>
          <a:prstGeom prst="rect">
            <a:avLst/>
          </a:prstGeom>
          <a:ln w="12700">
            <a:miter lim="400000"/>
          </a:ln>
        </p:spPr>
      </p:pic>
      <p:pic>
        <p:nvPicPr>
          <p:cNvPr id="124" name="Screen Shot 2022-03-25 at 12.26.03 AM.png" descr="Screen Shot 2022-03-25 at 12.26.03 AM.png"/>
          <p:cNvPicPr>
            <a:picLocks noChangeAspect="1"/>
          </p:cNvPicPr>
          <p:nvPr/>
        </p:nvPicPr>
        <p:blipFill>
          <a:blip r:embed="rId4">
            <a:extLst/>
          </a:blip>
          <a:stretch>
            <a:fillRect/>
          </a:stretch>
        </p:blipFill>
        <p:spPr>
          <a:xfrm>
            <a:off x="1530169" y="-36419"/>
            <a:ext cx="449167" cy="13900494"/>
          </a:xfrm>
          <a:prstGeom prst="rect">
            <a:avLst/>
          </a:prstGeom>
          <a:ln w="12700">
            <a:miter lim="400000"/>
          </a:ln>
        </p:spPr>
      </p:pic>
      <p:pic>
        <p:nvPicPr>
          <p:cNvPr id="125" name="Screen Shot 2022-03-25 at 12.26.03 AM.png" descr="Screen Shot 2022-03-25 at 12.26.03 AM.png"/>
          <p:cNvPicPr>
            <a:picLocks noChangeAspect="1"/>
          </p:cNvPicPr>
          <p:nvPr/>
        </p:nvPicPr>
        <p:blipFill>
          <a:blip r:embed="rId4">
            <a:extLst/>
          </a:blip>
          <a:stretch>
            <a:fillRect/>
          </a:stretch>
        </p:blipFill>
        <p:spPr>
          <a:xfrm>
            <a:off x="1155751" y="-36419"/>
            <a:ext cx="449166" cy="13900494"/>
          </a:xfrm>
          <a:prstGeom prst="rect">
            <a:avLst/>
          </a:prstGeom>
          <a:ln w="12700">
            <a:miter lim="400000"/>
          </a:ln>
        </p:spPr>
      </p:pic>
      <p:pic>
        <p:nvPicPr>
          <p:cNvPr id="126" name="Screen Shot 2022-03-25 at 12.26.03 AM.png" descr="Screen Shot 2022-03-25 at 12.26.03 AM.png"/>
          <p:cNvPicPr>
            <a:picLocks noChangeAspect="1"/>
          </p:cNvPicPr>
          <p:nvPr/>
        </p:nvPicPr>
        <p:blipFill>
          <a:blip r:embed="rId4">
            <a:extLst/>
          </a:blip>
          <a:stretch>
            <a:fillRect/>
          </a:stretch>
        </p:blipFill>
        <p:spPr>
          <a:xfrm>
            <a:off x="725243" y="-92247"/>
            <a:ext cx="449167" cy="13900494"/>
          </a:xfrm>
          <a:prstGeom prst="rect">
            <a:avLst/>
          </a:prstGeom>
          <a:ln w="12700">
            <a:miter lim="400000"/>
          </a:ln>
        </p:spPr>
      </p:pic>
      <p:pic>
        <p:nvPicPr>
          <p:cNvPr id="127" name="Screen Shot 2022-03-25 at 12.26.03 AM.png" descr="Screen Shot 2022-03-25 at 12.26.03 AM.png"/>
          <p:cNvPicPr>
            <a:picLocks noChangeAspect="1"/>
          </p:cNvPicPr>
          <p:nvPr/>
        </p:nvPicPr>
        <p:blipFill>
          <a:blip r:embed="rId4">
            <a:extLst/>
          </a:blip>
          <a:stretch>
            <a:fillRect/>
          </a:stretch>
        </p:blipFill>
        <p:spPr>
          <a:xfrm>
            <a:off x="393507" y="-92247"/>
            <a:ext cx="449166" cy="13900494"/>
          </a:xfrm>
          <a:prstGeom prst="rect">
            <a:avLst/>
          </a:prstGeom>
          <a:ln w="12700">
            <a:miter lim="400000"/>
          </a:ln>
        </p:spPr>
      </p:pic>
      <p:pic>
        <p:nvPicPr>
          <p:cNvPr id="128" name="Screen Shot 2022-03-25 at 12.26.03 AM.png" descr="Screen Shot 2022-03-25 at 12.26.03 AM.png"/>
          <p:cNvPicPr>
            <a:picLocks noChangeAspect="1"/>
          </p:cNvPicPr>
          <p:nvPr/>
        </p:nvPicPr>
        <p:blipFill>
          <a:blip r:embed="rId4">
            <a:extLst/>
          </a:blip>
          <a:stretch>
            <a:fillRect/>
          </a:stretch>
        </p:blipFill>
        <p:spPr>
          <a:xfrm>
            <a:off x="-23594" y="-36419"/>
            <a:ext cx="449167" cy="13900494"/>
          </a:xfrm>
          <a:prstGeom prst="rect">
            <a:avLst/>
          </a:prstGeom>
          <a:ln w="12700">
            <a:miter lim="400000"/>
          </a:ln>
        </p:spPr>
      </p:pic>
      <p:pic>
        <p:nvPicPr>
          <p:cNvPr id="129" name="Screen Shot 2022-03-25 at 12.24.10 AM.png" descr="Screen Shot 2022-03-25 at 12.24.10 AM.png"/>
          <p:cNvPicPr>
            <a:picLocks noChangeAspect="1"/>
          </p:cNvPicPr>
          <p:nvPr/>
        </p:nvPicPr>
        <p:blipFill>
          <a:blip r:embed="rId3">
            <a:extLst/>
          </a:blip>
          <a:stretch>
            <a:fillRect/>
          </a:stretch>
        </p:blipFill>
        <p:spPr>
          <a:xfrm>
            <a:off x="23788267" y="-20733"/>
            <a:ext cx="546498" cy="13757466"/>
          </a:xfrm>
          <a:prstGeom prst="rect">
            <a:avLst/>
          </a:prstGeom>
          <a:ln w="12700">
            <a:miter lim="400000"/>
          </a:ln>
        </p:spPr>
      </p:pic>
      <p:pic>
        <p:nvPicPr>
          <p:cNvPr id="130" name="Screen Shot 2022-03-25 at 12.24.10 AM.png" descr="Screen Shot 2022-03-25 at 12.24.10 AM.png"/>
          <p:cNvPicPr>
            <a:picLocks noChangeAspect="1"/>
          </p:cNvPicPr>
          <p:nvPr/>
        </p:nvPicPr>
        <p:blipFill>
          <a:blip r:embed="rId3">
            <a:extLst/>
          </a:blip>
          <a:stretch>
            <a:fillRect/>
          </a:stretch>
        </p:blipFill>
        <p:spPr>
          <a:xfrm>
            <a:off x="23966609" y="35096"/>
            <a:ext cx="546498" cy="13757465"/>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Rounded Rectangle"/>
          <p:cNvSpPr/>
          <p:nvPr/>
        </p:nvSpPr>
        <p:spPr>
          <a:xfrm>
            <a:off x="130621" y="406690"/>
            <a:ext cx="4260089" cy="1270001"/>
          </a:xfrm>
          <a:prstGeom prst="roundRect">
            <a:avLst>
              <a:gd name="adj" fmla="val 15000"/>
            </a:avLst>
          </a:prstGeom>
          <a:solidFill>
            <a:srgbClr val="FF4B5E"/>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185" name="Executive summary"/>
          <p:cNvSpPr txBox="1"/>
          <p:nvPr/>
        </p:nvSpPr>
        <p:spPr>
          <a:xfrm>
            <a:off x="212377" y="686090"/>
            <a:ext cx="4096577"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500">
                <a:solidFill>
                  <a:srgbClr val="FFFFFF"/>
                </a:solidFill>
                <a:latin typeface="Avenir Next Demi Bold"/>
                <a:ea typeface="Avenir Next Demi Bold"/>
                <a:cs typeface="Avenir Next Demi Bold"/>
                <a:sym typeface="Avenir Next Demi Bold"/>
              </a:defRPr>
            </a:lvl1pPr>
          </a:lstStyle>
          <a:p>
            <a:pPr/>
            <a:r>
              <a:t>Executive summary</a:t>
            </a:r>
          </a:p>
        </p:txBody>
      </p:sp>
      <p:sp>
        <p:nvSpPr>
          <p:cNvPr id="186" name="An easy access Chatbot App for Employees to complain or give positive recommendations about their coworkers...…"/>
          <p:cNvSpPr txBox="1"/>
          <p:nvPr/>
        </p:nvSpPr>
        <p:spPr>
          <a:xfrm>
            <a:off x="2052341" y="3003109"/>
            <a:ext cx="19788280" cy="938618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396874" indent="-396874" algn="l">
              <a:lnSpc>
                <a:spcPct val="120000"/>
              </a:lnSpc>
              <a:buSzPct val="125000"/>
              <a:buChar char="•"/>
              <a:defRPr sz="4300"/>
            </a:pPr>
            <a:r>
              <a:t>An easy access Chatbot App for Employees to complain or give positive recommendations about their coworkers..</a:t>
            </a:r>
            <a:r>
              <a:rPr b="0"/>
              <a:t>.</a:t>
            </a:r>
            <a:endParaRPr b="0"/>
          </a:p>
          <a:p>
            <a:pPr marL="396874" indent="-396874" algn="l">
              <a:lnSpc>
                <a:spcPct val="120000"/>
              </a:lnSpc>
              <a:buSzPct val="125000"/>
              <a:buChar char="•"/>
              <a:defRPr sz="4300"/>
            </a:pPr>
            <a:endParaRPr b="0"/>
          </a:p>
          <a:p>
            <a:pPr marL="396874" indent="-396874" algn="l">
              <a:lnSpc>
                <a:spcPct val="120000"/>
              </a:lnSpc>
              <a:buSzPct val="125000"/>
              <a:buChar char="•"/>
              <a:defRPr sz="4300"/>
            </a:pPr>
            <a:r>
              <a:t>In case of a complaint, the AI gives back specific personal (Emotional support ) and formal ways to proceed.</a:t>
            </a:r>
            <a:endParaRPr b="0"/>
          </a:p>
          <a:p>
            <a:pPr algn="l">
              <a:lnSpc>
                <a:spcPct val="120000"/>
              </a:lnSpc>
              <a:defRPr sz="4300"/>
            </a:pPr>
            <a:endParaRPr b="0"/>
          </a:p>
          <a:p>
            <a:pPr marL="396874" indent="-396874" algn="l">
              <a:lnSpc>
                <a:spcPct val="120000"/>
              </a:lnSpc>
              <a:buSzPct val="125000"/>
              <a:buChar char="•"/>
              <a:defRPr sz="4300"/>
            </a:pPr>
            <a:r>
              <a:t>The App gathers anonymous Data and turn it to a valuable information that will help the companies raise their productivity …</a:t>
            </a:r>
            <a:endParaRPr b="0"/>
          </a:p>
          <a:p>
            <a:pPr algn="l">
              <a:lnSpc>
                <a:spcPct val="120000"/>
              </a:lnSpc>
              <a:defRPr sz="4300"/>
            </a:pPr>
          </a:p>
          <a:p>
            <a:pPr marL="396874" indent="-396874" algn="l">
              <a:lnSpc>
                <a:spcPct val="120000"/>
              </a:lnSpc>
              <a:buSzPct val="125000"/>
              <a:buChar char="•"/>
              <a:defRPr sz="4300"/>
            </a:pPr>
            <a:r>
              <a:t>‘ Sophi. Play ’ is a Gamified challenge to train/test and educate the employees.</a:t>
            </a:r>
            <a:endParaRPr b="0"/>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8" name="Sophi..png" descr="Sophi..png"/>
          <p:cNvPicPr>
            <a:picLocks noChangeAspect="1"/>
          </p:cNvPicPr>
          <p:nvPr/>
        </p:nvPicPr>
        <p:blipFill>
          <a:blip r:embed="rId2">
            <a:extLst/>
          </a:blip>
          <a:stretch>
            <a:fillRect/>
          </a:stretch>
        </p:blipFill>
        <p:spPr>
          <a:xfrm>
            <a:off x="1480344" y="-20912"/>
            <a:ext cx="21024274" cy="13757824"/>
          </a:xfrm>
          <a:prstGeom prst="rect">
            <a:avLst/>
          </a:prstGeom>
          <a:ln w="12700">
            <a:miter lim="400000"/>
          </a:ln>
        </p:spPr>
      </p:pic>
      <p:pic>
        <p:nvPicPr>
          <p:cNvPr id="189" name="Screen Shot 2022-03-25 at 12.24.10 AM.png" descr="Screen Shot 2022-03-25 at 12.24.10 AM.png"/>
          <p:cNvPicPr>
            <a:picLocks noChangeAspect="1"/>
          </p:cNvPicPr>
          <p:nvPr/>
        </p:nvPicPr>
        <p:blipFill>
          <a:blip r:embed="rId3">
            <a:extLst/>
          </a:blip>
          <a:stretch>
            <a:fillRect/>
          </a:stretch>
        </p:blipFill>
        <p:spPr>
          <a:xfrm>
            <a:off x="22504617" y="-20733"/>
            <a:ext cx="546497" cy="13757466"/>
          </a:xfrm>
          <a:prstGeom prst="rect">
            <a:avLst/>
          </a:prstGeom>
          <a:ln w="12700">
            <a:miter lim="400000"/>
          </a:ln>
        </p:spPr>
      </p:pic>
      <p:pic>
        <p:nvPicPr>
          <p:cNvPr id="190" name="Screen Shot 2022-03-25 at 12.24.10 AM.png" descr="Screen Shot 2022-03-25 at 12.24.10 AM.png"/>
          <p:cNvPicPr>
            <a:picLocks noChangeAspect="1"/>
          </p:cNvPicPr>
          <p:nvPr/>
        </p:nvPicPr>
        <p:blipFill>
          <a:blip r:embed="rId3">
            <a:extLst/>
          </a:blip>
          <a:stretch>
            <a:fillRect/>
          </a:stretch>
        </p:blipFill>
        <p:spPr>
          <a:xfrm>
            <a:off x="23380453" y="-20733"/>
            <a:ext cx="546498" cy="13757466"/>
          </a:xfrm>
          <a:prstGeom prst="rect">
            <a:avLst/>
          </a:prstGeom>
          <a:ln w="12700">
            <a:miter lim="400000"/>
          </a:ln>
        </p:spPr>
      </p:pic>
      <p:pic>
        <p:nvPicPr>
          <p:cNvPr id="191" name="Screen Shot 2022-03-25 at 12.24.10 AM.png" descr="Screen Shot 2022-03-25 at 12.24.10 AM.png"/>
          <p:cNvPicPr>
            <a:picLocks noChangeAspect="1"/>
          </p:cNvPicPr>
          <p:nvPr/>
        </p:nvPicPr>
        <p:blipFill>
          <a:blip r:embed="rId3">
            <a:extLst/>
          </a:blip>
          <a:stretch>
            <a:fillRect/>
          </a:stretch>
        </p:blipFill>
        <p:spPr>
          <a:xfrm>
            <a:off x="22959232" y="-20733"/>
            <a:ext cx="546498" cy="13757466"/>
          </a:xfrm>
          <a:prstGeom prst="rect">
            <a:avLst/>
          </a:prstGeom>
          <a:ln w="12700">
            <a:miter lim="400000"/>
          </a:ln>
        </p:spPr>
      </p:pic>
      <p:pic>
        <p:nvPicPr>
          <p:cNvPr id="192" name="Screen Shot 2022-03-25 at 12.26.03 AM.png" descr="Screen Shot 2022-03-25 at 12.26.03 AM.png"/>
          <p:cNvPicPr>
            <a:picLocks noChangeAspect="1"/>
          </p:cNvPicPr>
          <p:nvPr/>
        </p:nvPicPr>
        <p:blipFill>
          <a:blip r:embed="rId4">
            <a:extLst/>
          </a:blip>
          <a:stretch>
            <a:fillRect/>
          </a:stretch>
        </p:blipFill>
        <p:spPr>
          <a:xfrm>
            <a:off x="1917994" y="-36419"/>
            <a:ext cx="449167" cy="13900494"/>
          </a:xfrm>
          <a:prstGeom prst="rect">
            <a:avLst/>
          </a:prstGeom>
          <a:ln w="12700">
            <a:miter lim="400000"/>
          </a:ln>
        </p:spPr>
      </p:pic>
      <p:pic>
        <p:nvPicPr>
          <p:cNvPr id="193" name="Screen Shot 2022-03-25 at 12.26.03 AM.png" descr="Screen Shot 2022-03-25 at 12.26.03 AM.png"/>
          <p:cNvPicPr>
            <a:picLocks noChangeAspect="1"/>
          </p:cNvPicPr>
          <p:nvPr/>
        </p:nvPicPr>
        <p:blipFill>
          <a:blip r:embed="rId4">
            <a:extLst/>
          </a:blip>
          <a:stretch>
            <a:fillRect/>
          </a:stretch>
        </p:blipFill>
        <p:spPr>
          <a:xfrm>
            <a:off x="1530169" y="-36419"/>
            <a:ext cx="449167" cy="13900494"/>
          </a:xfrm>
          <a:prstGeom prst="rect">
            <a:avLst/>
          </a:prstGeom>
          <a:ln w="12700">
            <a:miter lim="400000"/>
          </a:ln>
        </p:spPr>
      </p:pic>
      <p:pic>
        <p:nvPicPr>
          <p:cNvPr id="194" name="Screen Shot 2022-03-25 at 12.26.03 AM.png" descr="Screen Shot 2022-03-25 at 12.26.03 AM.png"/>
          <p:cNvPicPr>
            <a:picLocks noChangeAspect="1"/>
          </p:cNvPicPr>
          <p:nvPr/>
        </p:nvPicPr>
        <p:blipFill>
          <a:blip r:embed="rId4">
            <a:extLst/>
          </a:blip>
          <a:stretch>
            <a:fillRect/>
          </a:stretch>
        </p:blipFill>
        <p:spPr>
          <a:xfrm>
            <a:off x="1155751" y="-36419"/>
            <a:ext cx="449166" cy="13900494"/>
          </a:xfrm>
          <a:prstGeom prst="rect">
            <a:avLst/>
          </a:prstGeom>
          <a:ln w="12700">
            <a:miter lim="400000"/>
          </a:ln>
        </p:spPr>
      </p:pic>
      <p:pic>
        <p:nvPicPr>
          <p:cNvPr id="195" name="Screen Shot 2022-03-25 at 12.26.03 AM.png" descr="Screen Shot 2022-03-25 at 12.26.03 AM.png"/>
          <p:cNvPicPr>
            <a:picLocks noChangeAspect="1"/>
          </p:cNvPicPr>
          <p:nvPr/>
        </p:nvPicPr>
        <p:blipFill>
          <a:blip r:embed="rId4">
            <a:extLst/>
          </a:blip>
          <a:stretch>
            <a:fillRect/>
          </a:stretch>
        </p:blipFill>
        <p:spPr>
          <a:xfrm>
            <a:off x="725243" y="-92247"/>
            <a:ext cx="449167" cy="13900494"/>
          </a:xfrm>
          <a:prstGeom prst="rect">
            <a:avLst/>
          </a:prstGeom>
          <a:ln w="12700">
            <a:miter lim="400000"/>
          </a:ln>
        </p:spPr>
      </p:pic>
      <p:pic>
        <p:nvPicPr>
          <p:cNvPr id="196" name="Screen Shot 2022-03-25 at 12.26.03 AM.png" descr="Screen Shot 2022-03-25 at 12.26.03 AM.png"/>
          <p:cNvPicPr>
            <a:picLocks noChangeAspect="1"/>
          </p:cNvPicPr>
          <p:nvPr/>
        </p:nvPicPr>
        <p:blipFill>
          <a:blip r:embed="rId4">
            <a:extLst/>
          </a:blip>
          <a:stretch>
            <a:fillRect/>
          </a:stretch>
        </p:blipFill>
        <p:spPr>
          <a:xfrm>
            <a:off x="393507" y="-92247"/>
            <a:ext cx="449166" cy="13900494"/>
          </a:xfrm>
          <a:prstGeom prst="rect">
            <a:avLst/>
          </a:prstGeom>
          <a:ln w="12700">
            <a:miter lim="400000"/>
          </a:ln>
        </p:spPr>
      </p:pic>
      <p:pic>
        <p:nvPicPr>
          <p:cNvPr id="197" name="Screen Shot 2022-03-25 at 12.26.03 AM.png" descr="Screen Shot 2022-03-25 at 12.26.03 AM.png"/>
          <p:cNvPicPr>
            <a:picLocks noChangeAspect="1"/>
          </p:cNvPicPr>
          <p:nvPr/>
        </p:nvPicPr>
        <p:blipFill>
          <a:blip r:embed="rId4">
            <a:extLst/>
          </a:blip>
          <a:stretch>
            <a:fillRect/>
          </a:stretch>
        </p:blipFill>
        <p:spPr>
          <a:xfrm>
            <a:off x="-23594" y="-36419"/>
            <a:ext cx="449167" cy="13900494"/>
          </a:xfrm>
          <a:prstGeom prst="rect">
            <a:avLst/>
          </a:prstGeom>
          <a:ln w="12700">
            <a:miter lim="400000"/>
          </a:ln>
        </p:spPr>
      </p:pic>
      <p:pic>
        <p:nvPicPr>
          <p:cNvPr id="198" name="Screen Shot 2022-03-25 at 12.24.10 AM.png" descr="Screen Shot 2022-03-25 at 12.24.10 AM.png"/>
          <p:cNvPicPr>
            <a:picLocks noChangeAspect="1"/>
          </p:cNvPicPr>
          <p:nvPr/>
        </p:nvPicPr>
        <p:blipFill>
          <a:blip r:embed="rId3">
            <a:extLst/>
          </a:blip>
          <a:stretch>
            <a:fillRect/>
          </a:stretch>
        </p:blipFill>
        <p:spPr>
          <a:xfrm>
            <a:off x="23788267" y="-20733"/>
            <a:ext cx="546498" cy="13757466"/>
          </a:xfrm>
          <a:prstGeom prst="rect">
            <a:avLst/>
          </a:prstGeom>
          <a:ln w="12700">
            <a:miter lim="400000"/>
          </a:ln>
        </p:spPr>
      </p:pic>
      <p:pic>
        <p:nvPicPr>
          <p:cNvPr id="199" name="Screen Shot 2022-03-25 at 12.24.10 AM.png" descr="Screen Shot 2022-03-25 at 12.24.10 AM.png"/>
          <p:cNvPicPr>
            <a:picLocks noChangeAspect="1"/>
          </p:cNvPicPr>
          <p:nvPr/>
        </p:nvPicPr>
        <p:blipFill>
          <a:blip r:embed="rId3">
            <a:extLst/>
          </a:blip>
          <a:stretch>
            <a:fillRect/>
          </a:stretch>
        </p:blipFill>
        <p:spPr>
          <a:xfrm>
            <a:off x="23966609" y="35096"/>
            <a:ext cx="546498" cy="13757465"/>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2" name="Screen Shot 2022-03-25 at 2.42.42 AM.png" descr="Screen Shot 2022-03-25 at 2.42.42 AM.png"/>
          <p:cNvPicPr>
            <a:picLocks noChangeAspect="1"/>
          </p:cNvPicPr>
          <p:nvPr/>
        </p:nvPicPr>
        <p:blipFill>
          <a:blip r:embed="rId2">
            <a:extLst/>
          </a:blip>
          <a:stretch>
            <a:fillRect/>
          </a:stretch>
        </p:blipFill>
        <p:spPr>
          <a:xfrm>
            <a:off x="-1281567" y="-122767"/>
            <a:ext cx="27440658" cy="13633918"/>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Line"/>
          <p:cNvSpPr/>
          <p:nvPr/>
        </p:nvSpPr>
        <p:spPr>
          <a:xfrm>
            <a:off x="730820" y="12894886"/>
            <a:ext cx="22411336" cy="1"/>
          </a:xfrm>
          <a:prstGeom prst="line">
            <a:avLst/>
          </a:prstGeom>
          <a:ln w="25400">
            <a:solidFill>
              <a:srgbClr val="FF4B5E">
                <a:alpha val="42658"/>
              </a:srgbClr>
            </a:solidFill>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135" name="Total Privacy"/>
          <p:cNvSpPr/>
          <p:nvPr/>
        </p:nvSpPr>
        <p:spPr>
          <a:xfrm>
            <a:off x="421859" y="5928355"/>
            <a:ext cx="2829633" cy="1840608"/>
          </a:xfrm>
          <a:prstGeom prst="ellipse">
            <a:avLst/>
          </a:prstGeom>
          <a:solidFill>
            <a:srgbClr val="FF4B5E"/>
          </a:solidFill>
          <a:ln w="12700">
            <a:miter lim="400000"/>
          </a:ln>
          <a:extLst>
            <a:ext uri="{C572A759-6A51-4108-AA02-DFA0A04FC94B}">
              <ma14:wrappingTextBoxFlag xmlns:ma14="http://schemas.microsoft.com/office/mac/drawingml/2011/main" val="1"/>
            </a:ext>
          </a:extLst>
        </p:spPr>
        <p:txBody>
          <a:bodyPr lIns="0" tIns="0" rIns="0" bIns="0" anchor="ctr"/>
          <a:lstStyle/>
          <a:p>
            <a:pPr>
              <a:defRPr b="0" sz="2800">
                <a:solidFill>
                  <a:srgbClr val="FFFFFF"/>
                </a:solidFill>
                <a:latin typeface="Al Bayan"/>
                <a:ea typeface="Al Bayan"/>
                <a:cs typeface="Al Bayan"/>
                <a:sym typeface="Al Bayan"/>
              </a:defRPr>
            </a:pPr>
            <a:r>
              <a:t> Total </a:t>
            </a:r>
            <a:r>
              <a:rPr b="1"/>
              <a:t>Privacy</a:t>
            </a:r>
          </a:p>
        </p:txBody>
      </p:sp>
      <p:sp>
        <p:nvSpPr>
          <p:cNvPr id="136" name="Rights"/>
          <p:cNvSpPr/>
          <p:nvPr/>
        </p:nvSpPr>
        <p:spPr>
          <a:xfrm>
            <a:off x="426551" y="8258854"/>
            <a:ext cx="2820250" cy="1812905"/>
          </a:xfrm>
          <a:prstGeom prst="ellipse">
            <a:avLst/>
          </a:prstGeom>
          <a:solidFill>
            <a:srgbClr val="FF4B5E"/>
          </a:solidFill>
          <a:ln w="12700">
            <a:miter lim="400000"/>
          </a:ln>
          <a:extLst>
            <a:ext uri="{C572A759-6A51-4108-AA02-DFA0A04FC94B}">
              <ma14:wrappingTextBoxFlag xmlns:ma14="http://schemas.microsoft.com/office/mac/drawingml/2011/main" val="1"/>
            </a:ext>
          </a:extLst>
        </p:spPr>
        <p:txBody>
          <a:bodyPr lIns="0" tIns="0" rIns="0" bIns="0" anchor="ctr"/>
          <a:lstStyle/>
          <a:p>
            <a:pPr>
              <a:defRPr b="0" sz="2800">
                <a:solidFill>
                  <a:srgbClr val="FFFFFF"/>
                </a:solidFill>
                <a:latin typeface="Al Bayan"/>
                <a:ea typeface="Al Bayan"/>
                <a:cs typeface="Al Bayan"/>
                <a:sym typeface="Al Bayan"/>
              </a:defRPr>
            </a:pPr>
            <a:r>
              <a:t> </a:t>
            </a:r>
            <a:r>
              <a:rPr b="1"/>
              <a:t>Rights</a:t>
            </a:r>
          </a:p>
        </p:txBody>
      </p:sp>
      <p:sp>
        <p:nvSpPr>
          <p:cNvPr id="137" name="Responsibility"/>
          <p:cNvSpPr/>
          <p:nvPr/>
        </p:nvSpPr>
        <p:spPr>
          <a:xfrm>
            <a:off x="426551" y="10418033"/>
            <a:ext cx="2719276" cy="1812905"/>
          </a:xfrm>
          <a:prstGeom prst="ellipse">
            <a:avLst/>
          </a:prstGeom>
          <a:solidFill>
            <a:srgbClr val="FF4B5E"/>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latin typeface="Al Bayan"/>
                <a:ea typeface="Al Bayan"/>
                <a:cs typeface="Al Bayan"/>
                <a:sym typeface="Al Bayan"/>
              </a:defRPr>
            </a:lvl1pPr>
          </a:lstStyle>
          <a:p>
            <a:pPr/>
            <a:r>
              <a:t>Responsibility</a:t>
            </a:r>
          </a:p>
        </p:txBody>
      </p:sp>
      <p:sp>
        <p:nvSpPr>
          <p:cNvPr id="138" name="Line"/>
          <p:cNvSpPr/>
          <p:nvPr/>
        </p:nvSpPr>
        <p:spPr>
          <a:xfrm>
            <a:off x="244804" y="5591906"/>
            <a:ext cx="18246226" cy="1"/>
          </a:xfrm>
          <a:prstGeom prst="line">
            <a:avLst/>
          </a:prstGeom>
          <a:ln w="25400">
            <a:solidFill>
              <a:srgbClr val="FF4B5E"/>
            </a:solidFill>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139" name="Line"/>
          <p:cNvSpPr/>
          <p:nvPr/>
        </p:nvSpPr>
        <p:spPr>
          <a:xfrm>
            <a:off x="219403" y="10325574"/>
            <a:ext cx="18297026" cy="1"/>
          </a:xfrm>
          <a:prstGeom prst="line">
            <a:avLst/>
          </a:prstGeom>
          <a:ln w="25400">
            <a:solidFill>
              <a:srgbClr val="FF4B5E"/>
            </a:solidFill>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140" name="Line"/>
          <p:cNvSpPr/>
          <p:nvPr/>
        </p:nvSpPr>
        <p:spPr>
          <a:xfrm>
            <a:off x="244803" y="8013908"/>
            <a:ext cx="18246226" cy="1"/>
          </a:xfrm>
          <a:prstGeom prst="line">
            <a:avLst/>
          </a:prstGeom>
          <a:ln w="25400">
            <a:solidFill>
              <a:srgbClr val="FF4B5E"/>
            </a:solidFill>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141" name="Sophi. comes as an App that you can always carry with you. After setting up your account, you can immediately start talking to it. The Interface is very simple and intuitive. Simply write your message and Sophi. will answer you immediately."/>
          <p:cNvSpPr txBox="1"/>
          <p:nvPr/>
        </p:nvSpPr>
        <p:spPr>
          <a:xfrm>
            <a:off x="4604262" y="957701"/>
            <a:ext cx="15175476" cy="270869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120000"/>
              </a:lnSpc>
              <a:defRPr sz="3700"/>
            </a:lvl1pPr>
          </a:lstStyle>
          <a:p>
            <a:pPr/>
            <a:r>
              <a:t>Sophi. comes as an App that you can always carry with you. After setting up your account, you can immediately start talking to it. The Interface is very simple and intuitive. Simply write your message and Sophi. will answer you immediately.</a:t>
            </a:r>
          </a:p>
        </p:txBody>
      </p:sp>
      <p:pic>
        <p:nvPicPr>
          <p:cNvPr id="142" name="Screen Shot 2022-03-24 at 11.05.33 PM.png" descr="Screen Shot 2022-03-24 at 11.05.33 PM.png"/>
          <p:cNvPicPr>
            <a:picLocks noChangeAspect="1"/>
          </p:cNvPicPr>
          <p:nvPr/>
        </p:nvPicPr>
        <p:blipFill>
          <a:blip r:embed="rId2">
            <a:extLst/>
          </a:blip>
          <a:stretch>
            <a:fillRect/>
          </a:stretch>
        </p:blipFill>
        <p:spPr>
          <a:xfrm>
            <a:off x="1151180" y="13110245"/>
            <a:ext cx="446890" cy="466320"/>
          </a:xfrm>
          <a:prstGeom prst="rect">
            <a:avLst/>
          </a:prstGeom>
          <a:ln w="12700">
            <a:miter lim="400000"/>
          </a:ln>
        </p:spPr>
      </p:pic>
      <p:sp>
        <p:nvSpPr>
          <p:cNvPr id="143" name="Sophi. was built on three important pillars."/>
          <p:cNvSpPr txBox="1"/>
          <p:nvPr/>
        </p:nvSpPr>
        <p:spPr>
          <a:xfrm>
            <a:off x="8511803" y="4192332"/>
            <a:ext cx="7360394" cy="49842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lnSpc>
                <a:spcPct val="120000"/>
              </a:lnSpc>
              <a:defRPr sz="2600"/>
            </a:lvl1pPr>
          </a:lstStyle>
          <a:p>
            <a:pPr/>
            <a:r>
              <a:t>Sophi. was built on three important pillars.</a:t>
            </a:r>
          </a:p>
        </p:txBody>
      </p:sp>
      <p:sp>
        <p:nvSpPr>
          <p:cNvPr id="144" name="Rounded Rectangle"/>
          <p:cNvSpPr/>
          <p:nvPr/>
        </p:nvSpPr>
        <p:spPr>
          <a:xfrm>
            <a:off x="4341276" y="6223000"/>
            <a:ext cx="17386374" cy="1270001"/>
          </a:xfrm>
          <a:prstGeom prst="roundRect">
            <a:avLst>
              <a:gd name="adj" fmla="val 15000"/>
            </a:avLst>
          </a:prstGeom>
          <a:solidFill>
            <a:srgbClr val="FF4B5E"/>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145" name="Every piece of data is anonymous."/>
          <p:cNvSpPr txBox="1"/>
          <p:nvPr/>
        </p:nvSpPr>
        <p:spPr>
          <a:xfrm>
            <a:off x="9305269" y="6493059"/>
            <a:ext cx="7814945"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defRPr b="0" sz="3966">
                <a:solidFill>
                  <a:srgbClr val="FFFFFF"/>
                </a:solidFill>
                <a:latin typeface="Helvetica"/>
                <a:ea typeface="Helvetica"/>
                <a:cs typeface="Helvetica"/>
                <a:sym typeface="Helvetica"/>
              </a:defRPr>
            </a:lvl1pPr>
          </a:lstStyle>
          <a:p>
            <a:pPr/>
            <a:r>
              <a:t>Every piece of data is anonymous.</a:t>
            </a:r>
          </a:p>
        </p:txBody>
      </p:sp>
      <p:sp>
        <p:nvSpPr>
          <p:cNvPr id="146" name="Rounded Rectangle"/>
          <p:cNvSpPr/>
          <p:nvPr/>
        </p:nvSpPr>
        <p:spPr>
          <a:xfrm>
            <a:off x="4298632" y="8324921"/>
            <a:ext cx="17680287" cy="1680771"/>
          </a:xfrm>
          <a:prstGeom prst="roundRect">
            <a:avLst>
              <a:gd name="adj" fmla="val 11334"/>
            </a:avLst>
          </a:prstGeom>
          <a:solidFill>
            <a:srgbClr val="FF4B5E"/>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147" name="Protects employees that suffer from sexual harassement, discrimination, racism, sexism and so on."/>
          <p:cNvSpPr txBox="1"/>
          <p:nvPr/>
        </p:nvSpPr>
        <p:spPr>
          <a:xfrm>
            <a:off x="5037570" y="8582996"/>
            <a:ext cx="16202412" cy="132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defRPr b="0" sz="3966">
                <a:solidFill>
                  <a:srgbClr val="FFFFFF"/>
                </a:solidFill>
                <a:latin typeface="Helvetica"/>
                <a:ea typeface="Helvetica"/>
                <a:cs typeface="Helvetica"/>
                <a:sym typeface="Helvetica"/>
              </a:defRPr>
            </a:lvl1pPr>
          </a:lstStyle>
          <a:p>
            <a:pPr/>
            <a:r>
              <a:t>Protects employees that suffer from sexual harassement, discrimination, racism, sexism and so on.</a:t>
            </a:r>
          </a:p>
        </p:txBody>
      </p:sp>
      <p:sp>
        <p:nvSpPr>
          <p:cNvPr id="148" name="Rounded Rectangle"/>
          <p:cNvSpPr/>
          <p:nvPr/>
        </p:nvSpPr>
        <p:spPr>
          <a:xfrm>
            <a:off x="4224666" y="10579390"/>
            <a:ext cx="17828220" cy="1994849"/>
          </a:xfrm>
          <a:prstGeom prst="roundRect">
            <a:avLst>
              <a:gd name="adj" fmla="val 9550"/>
            </a:avLst>
          </a:prstGeom>
          <a:solidFill>
            <a:srgbClr val="FF4B5E"/>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149" name="Sophi trains, tests and educates all individuals to raise awareness and productivety ."/>
          <p:cNvSpPr txBox="1"/>
          <p:nvPr/>
        </p:nvSpPr>
        <p:spPr>
          <a:xfrm>
            <a:off x="6166503" y="10949830"/>
            <a:ext cx="14092477" cy="132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defRPr b="0" sz="3966">
                <a:solidFill>
                  <a:srgbClr val="FFFFFF"/>
                </a:solidFill>
                <a:latin typeface="Helvetica"/>
                <a:ea typeface="Helvetica"/>
                <a:cs typeface="Helvetica"/>
                <a:sym typeface="Helvetica"/>
              </a:defRPr>
            </a:lvl1pPr>
          </a:lstStyle>
          <a:p>
            <a:pPr/>
            <a:r>
              <a:t>Sophi trains, tests and educates all individuals to raise awareness and productivety .</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An AI that walks you through any work-related crisis."/>
          <p:cNvSpPr txBox="1"/>
          <p:nvPr>
            <p:ph type="ctrTitle"/>
          </p:nvPr>
        </p:nvSpPr>
        <p:spPr>
          <a:xfrm>
            <a:off x="1878221" y="1187871"/>
            <a:ext cx="21143671" cy="3315666"/>
          </a:xfrm>
          <a:prstGeom prst="rect">
            <a:avLst/>
          </a:prstGeom>
        </p:spPr>
        <p:txBody>
          <a:bodyPr/>
          <a:lstStyle>
            <a:lvl1pPr defTabSz="462280">
              <a:defRPr b="1" sz="7000">
                <a:solidFill>
                  <a:srgbClr val="FF6471"/>
                </a:solidFill>
                <a:latin typeface="Helvetica Neue"/>
                <a:ea typeface="Helvetica Neue"/>
                <a:cs typeface="Helvetica Neue"/>
                <a:sym typeface="Helvetica Neue"/>
              </a:defRPr>
            </a:lvl1pPr>
          </a:lstStyle>
          <a:p>
            <a:pPr/>
            <a:r>
              <a:t>An AI that walks you through any work-related crisis. </a:t>
            </a:r>
          </a:p>
        </p:txBody>
      </p:sp>
      <p:sp>
        <p:nvSpPr>
          <p:cNvPr id="152" name="Sophie is your own personal advisor. Whether you got discriminated against, Harassed, unfairly treated. Sophie will listen to you and provide you with adequate and appropriate advice. Sophie will not only guide you and suggest how you can personally and formally react to the issue at hand. But it will also gather anonymous Data, categorise it and present it as an Index to the HR department. Which can serve as an Indicator on how well or bad specific departments are doing in specific topics like discrimination and sexual harassment."/>
          <p:cNvSpPr txBox="1"/>
          <p:nvPr>
            <p:ph type="subTitle" idx="1"/>
          </p:nvPr>
        </p:nvSpPr>
        <p:spPr>
          <a:xfrm>
            <a:off x="1642721" y="4226209"/>
            <a:ext cx="20963279" cy="7776236"/>
          </a:xfrm>
          <a:prstGeom prst="rect">
            <a:avLst/>
          </a:prstGeom>
        </p:spPr>
        <p:txBody>
          <a:bodyPr/>
          <a:lstStyle/>
          <a:p>
            <a:pPr defTabSz="544830">
              <a:defRPr b="1" sz="1980"/>
            </a:pPr>
          </a:p>
          <a:p>
            <a:pPr algn="just" defTabSz="544830">
              <a:defRPr b="1" sz="5280"/>
            </a:pPr>
            <a:r>
              <a:t>Sophie is your own personal advisor. Whether you got discriminated against, Harassed, unfairly treated. Sophie will listen to you and provide you with adequate and appropriate advice. Sophie will not only guide you and suggest how you can personally and formally react to the issue at hand. But it will also gather anonymous Data, categorise it and present it as an Index to the HR department. Which can serve as an Indicator on how well or bad specific departments are doing in specific topics like discrimination and sexual harassment.</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Line"/>
          <p:cNvSpPr/>
          <p:nvPr/>
        </p:nvSpPr>
        <p:spPr>
          <a:xfrm>
            <a:off x="730820" y="12894886"/>
            <a:ext cx="22411336" cy="1"/>
          </a:xfrm>
          <a:prstGeom prst="line">
            <a:avLst/>
          </a:prstGeom>
          <a:ln w="25400">
            <a:solidFill>
              <a:srgbClr val="FF4B5E">
                <a:alpha val="42658"/>
              </a:srgbClr>
            </a:solidFill>
            <a:miter lim="400000"/>
          </a:ln>
        </p:spPr>
        <p:txBody>
          <a:bodyPr lIns="0" tIns="0" rIns="0" bIns="0" anchor="ctr"/>
          <a:lstStyle/>
          <a:p>
            <a:pPr>
              <a:defRPr b="0" sz="3200">
                <a:solidFill>
                  <a:srgbClr val="FFFFFF"/>
                </a:solidFill>
                <a:latin typeface="+mn-lt"/>
                <a:ea typeface="+mn-ea"/>
                <a:cs typeface="+mn-cs"/>
                <a:sym typeface="Helvetica Neue Medium"/>
              </a:defRPr>
            </a:pPr>
          </a:p>
        </p:txBody>
      </p:sp>
      <p:pic>
        <p:nvPicPr>
          <p:cNvPr id="155" name="Screen Shot 2022-03-24 at 11.05.33 PM.png" descr="Screen Shot 2022-03-24 at 11.05.33 PM.png"/>
          <p:cNvPicPr>
            <a:picLocks noChangeAspect="1"/>
          </p:cNvPicPr>
          <p:nvPr/>
        </p:nvPicPr>
        <p:blipFill>
          <a:blip r:embed="rId2">
            <a:extLst/>
          </a:blip>
          <a:stretch>
            <a:fillRect/>
          </a:stretch>
        </p:blipFill>
        <p:spPr>
          <a:xfrm>
            <a:off x="1151180" y="13110244"/>
            <a:ext cx="446890" cy="466320"/>
          </a:xfrm>
          <a:prstGeom prst="rect">
            <a:avLst/>
          </a:prstGeom>
          <a:ln w="12700">
            <a:miter lim="400000"/>
          </a:ln>
        </p:spPr>
      </p:pic>
      <p:pic>
        <p:nvPicPr>
          <p:cNvPr id="156" name="Screen Shot 2022-03-25 at 12.48.10 AM.png" descr="Screen Shot 2022-03-25 at 12.48.10 AM.png"/>
          <p:cNvPicPr>
            <a:picLocks noChangeAspect="1"/>
          </p:cNvPicPr>
          <p:nvPr/>
        </p:nvPicPr>
        <p:blipFill>
          <a:blip r:embed="rId3">
            <a:extLst/>
          </a:blip>
          <a:stretch>
            <a:fillRect/>
          </a:stretch>
        </p:blipFill>
        <p:spPr>
          <a:xfrm>
            <a:off x="6052586" y="128137"/>
            <a:ext cx="8033548" cy="12551392"/>
          </a:xfrm>
          <a:prstGeom prst="rect">
            <a:avLst/>
          </a:prstGeom>
          <a:ln w="12700">
            <a:miter lim="400000"/>
          </a:ln>
        </p:spPr>
      </p:pic>
      <p:pic>
        <p:nvPicPr>
          <p:cNvPr id="157" name="Screen Shot 2022-03-25 at 1.43.45 AM.png" descr="Screen Shot 2022-03-25 at 1.43.45 AM.png"/>
          <p:cNvPicPr>
            <a:picLocks noChangeAspect="1"/>
          </p:cNvPicPr>
          <p:nvPr/>
        </p:nvPicPr>
        <p:blipFill>
          <a:blip r:embed="rId4">
            <a:extLst/>
          </a:blip>
          <a:stretch>
            <a:fillRect/>
          </a:stretch>
        </p:blipFill>
        <p:spPr>
          <a:xfrm>
            <a:off x="16128736" y="349618"/>
            <a:ext cx="6103039" cy="12108429"/>
          </a:xfrm>
          <a:prstGeom prst="rect">
            <a:avLst/>
          </a:prstGeom>
          <a:ln w="12700">
            <a:miter lim="400000"/>
          </a:ln>
        </p:spPr>
      </p:pic>
      <p:sp>
        <p:nvSpPr>
          <p:cNvPr id="158" name="Rounded Rectangle"/>
          <p:cNvSpPr/>
          <p:nvPr/>
        </p:nvSpPr>
        <p:spPr>
          <a:xfrm>
            <a:off x="130621" y="406690"/>
            <a:ext cx="4260089" cy="1270001"/>
          </a:xfrm>
          <a:prstGeom prst="roundRect">
            <a:avLst>
              <a:gd name="adj" fmla="val 15000"/>
            </a:avLst>
          </a:prstGeom>
          <a:solidFill>
            <a:srgbClr val="FF4B5E"/>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159" name="HOW IT WORKS"/>
          <p:cNvSpPr txBox="1"/>
          <p:nvPr/>
        </p:nvSpPr>
        <p:spPr>
          <a:xfrm>
            <a:off x="511347" y="686090"/>
            <a:ext cx="3498637" cy="711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3500">
                <a:solidFill>
                  <a:srgbClr val="FFFFFF"/>
                </a:solidFill>
                <a:latin typeface="Avenir Next Demi Bold"/>
                <a:ea typeface="Avenir Next Demi Bold"/>
                <a:cs typeface="Avenir Next Demi Bold"/>
                <a:sym typeface="Avenir Next Demi Bold"/>
              </a:defRPr>
            </a:lvl1pPr>
          </a:lstStyle>
          <a:p>
            <a:pPr/>
            <a:r>
              <a:t>HOW IT WORKS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Line"/>
          <p:cNvSpPr/>
          <p:nvPr/>
        </p:nvSpPr>
        <p:spPr>
          <a:xfrm>
            <a:off x="730820" y="12894886"/>
            <a:ext cx="22411336" cy="1"/>
          </a:xfrm>
          <a:prstGeom prst="line">
            <a:avLst/>
          </a:prstGeom>
          <a:ln w="25400">
            <a:solidFill>
              <a:srgbClr val="FF4B5E">
                <a:alpha val="42658"/>
              </a:srgbClr>
            </a:solidFill>
            <a:miter lim="400000"/>
          </a:ln>
        </p:spPr>
        <p:txBody>
          <a:bodyPr lIns="0" tIns="0" rIns="0" bIns="0" anchor="ctr"/>
          <a:lstStyle/>
          <a:p>
            <a:pPr>
              <a:defRPr b="0" sz="3200">
                <a:solidFill>
                  <a:srgbClr val="FFFFFF"/>
                </a:solidFill>
                <a:latin typeface="+mn-lt"/>
                <a:ea typeface="+mn-ea"/>
                <a:cs typeface="+mn-cs"/>
                <a:sym typeface="Helvetica Neue Medium"/>
              </a:defRPr>
            </a:pPr>
          </a:p>
        </p:txBody>
      </p:sp>
      <p:pic>
        <p:nvPicPr>
          <p:cNvPr id="162" name="Screen Shot 2022-03-24 at 11.05.33 PM.png" descr="Screen Shot 2022-03-24 at 11.05.33 PM.png"/>
          <p:cNvPicPr>
            <a:picLocks noChangeAspect="1"/>
          </p:cNvPicPr>
          <p:nvPr/>
        </p:nvPicPr>
        <p:blipFill>
          <a:blip r:embed="rId2">
            <a:extLst/>
          </a:blip>
          <a:stretch>
            <a:fillRect/>
          </a:stretch>
        </p:blipFill>
        <p:spPr>
          <a:xfrm>
            <a:off x="1151180" y="13110244"/>
            <a:ext cx="446890" cy="466320"/>
          </a:xfrm>
          <a:prstGeom prst="rect">
            <a:avLst/>
          </a:prstGeom>
          <a:ln w="12700">
            <a:miter lim="400000"/>
          </a:ln>
        </p:spPr>
      </p:pic>
      <p:pic>
        <p:nvPicPr>
          <p:cNvPr id="163" name="Screen Shot 2022-03-25 at 1.43.56 AM.png" descr="Screen Shot 2022-03-25 at 1.43.56 AM.png"/>
          <p:cNvPicPr>
            <a:picLocks noChangeAspect="1"/>
          </p:cNvPicPr>
          <p:nvPr/>
        </p:nvPicPr>
        <p:blipFill>
          <a:blip r:embed="rId3">
            <a:extLst/>
          </a:blip>
          <a:stretch>
            <a:fillRect/>
          </a:stretch>
        </p:blipFill>
        <p:spPr>
          <a:xfrm>
            <a:off x="1311780" y="438434"/>
            <a:ext cx="6178681" cy="12241095"/>
          </a:xfrm>
          <a:prstGeom prst="rect">
            <a:avLst/>
          </a:prstGeom>
          <a:ln w="12700">
            <a:miter lim="400000"/>
          </a:ln>
        </p:spPr>
      </p:pic>
      <p:pic>
        <p:nvPicPr>
          <p:cNvPr id="164" name="Screen Shot 2022-03-25 at 1.44.11 AM.png" descr="Screen Shot 2022-03-25 at 1.44.11 AM.png"/>
          <p:cNvPicPr>
            <a:picLocks noChangeAspect="1"/>
          </p:cNvPicPr>
          <p:nvPr/>
        </p:nvPicPr>
        <p:blipFill>
          <a:blip r:embed="rId4">
            <a:extLst/>
          </a:blip>
          <a:stretch>
            <a:fillRect/>
          </a:stretch>
        </p:blipFill>
        <p:spPr>
          <a:xfrm>
            <a:off x="9281336" y="286897"/>
            <a:ext cx="6246287" cy="12392632"/>
          </a:xfrm>
          <a:prstGeom prst="rect">
            <a:avLst/>
          </a:prstGeom>
          <a:ln w="12700">
            <a:miter lim="400000"/>
          </a:ln>
        </p:spPr>
      </p:pic>
      <p:pic>
        <p:nvPicPr>
          <p:cNvPr id="165" name="Screen Shot 2022-03-25 at 1.44.23 AM.png" descr="Screen Shot 2022-03-25 at 1.44.23 AM.png"/>
          <p:cNvPicPr>
            <a:picLocks noChangeAspect="1"/>
          </p:cNvPicPr>
          <p:nvPr/>
        </p:nvPicPr>
        <p:blipFill>
          <a:blip r:embed="rId5">
            <a:extLst/>
          </a:blip>
          <a:stretch>
            <a:fillRect/>
          </a:stretch>
        </p:blipFill>
        <p:spPr>
          <a:xfrm>
            <a:off x="17270739" y="362666"/>
            <a:ext cx="6376972" cy="12486145"/>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Line"/>
          <p:cNvSpPr/>
          <p:nvPr/>
        </p:nvSpPr>
        <p:spPr>
          <a:xfrm>
            <a:off x="730820" y="12894886"/>
            <a:ext cx="22411336" cy="1"/>
          </a:xfrm>
          <a:prstGeom prst="line">
            <a:avLst/>
          </a:prstGeom>
          <a:ln w="25400">
            <a:solidFill>
              <a:srgbClr val="FF4B5E">
                <a:alpha val="42658"/>
              </a:srgbClr>
            </a:solidFill>
            <a:miter lim="400000"/>
          </a:ln>
        </p:spPr>
        <p:txBody>
          <a:bodyPr lIns="0" tIns="0" rIns="0" bIns="0" anchor="ctr"/>
          <a:lstStyle/>
          <a:p>
            <a:pPr>
              <a:defRPr b="0" sz="3200">
                <a:solidFill>
                  <a:srgbClr val="FFFFFF"/>
                </a:solidFill>
                <a:latin typeface="+mn-lt"/>
                <a:ea typeface="+mn-ea"/>
                <a:cs typeface="+mn-cs"/>
                <a:sym typeface="Helvetica Neue Medium"/>
              </a:defRPr>
            </a:pPr>
          </a:p>
        </p:txBody>
      </p:sp>
      <p:pic>
        <p:nvPicPr>
          <p:cNvPr id="168" name="Screen Shot 2022-03-24 at 11.05.33 PM.png" descr="Screen Shot 2022-03-24 at 11.05.33 PM.png"/>
          <p:cNvPicPr>
            <a:picLocks noChangeAspect="1"/>
          </p:cNvPicPr>
          <p:nvPr/>
        </p:nvPicPr>
        <p:blipFill>
          <a:blip r:embed="rId2">
            <a:extLst/>
          </a:blip>
          <a:stretch>
            <a:fillRect/>
          </a:stretch>
        </p:blipFill>
        <p:spPr>
          <a:xfrm>
            <a:off x="1151180" y="13110244"/>
            <a:ext cx="446890" cy="466320"/>
          </a:xfrm>
          <a:prstGeom prst="rect">
            <a:avLst/>
          </a:prstGeom>
          <a:ln w="12700">
            <a:miter lim="400000"/>
          </a:ln>
        </p:spPr>
      </p:pic>
      <p:pic>
        <p:nvPicPr>
          <p:cNvPr id="169" name="Screen Shot 2022-03-25 at 1.44.35 AM.png" descr="Screen Shot 2022-03-25 at 1.44.35 AM.png"/>
          <p:cNvPicPr>
            <a:picLocks noChangeAspect="1"/>
          </p:cNvPicPr>
          <p:nvPr/>
        </p:nvPicPr>
        <p:blipFill>
          <a:blip r:embed="rId3">
            <a:extLst/>
          </a:blip>
          <a:stretch>
            <a:fillRect/>
          </a:stretch>
        </p:blipFill>
        <p:spPr>
          <a:xfrm>
            <a:off x="912407" y="-136034"/>
            <a:ext cx="6667427" cy="13004093"/>
          </a:xfrm>
          <a:prstGeom prst="rect">
            <a:avLst/>
          </a:prstGeom>
          <a:ln w="12700">
            <a:miter lim="400000"/>
          </a:ln>
        </p:spPr>
      </p:pic>
      <p:pic>
        <p:nvPicPr>
          <p:cNvPr id="170" name="Screen Shot 2022-03-25 at 2.08.28 AM.png" descr="Screen Shot 2022-03-25 at 2.08.28 AM.png"/>
          <p:cNvPicPr>
            <a:picLocks noChangeAspect="1"/>
          </p:cNvPicPr>
          <p:nvPr/>
        </p:nvPicPr>
        <p:blipFill>
          <a:blip r:embed="rId4">
            <a:extLst/>
          </a:blip>
          <a:stretch>
            <a:fillRect/>
          </a:stretch>
        </p:blipFill>
        <p:spPr>
          <a:xfrm>
            <a:off x="8878108" y="-63500"/>
            <a:ext cx="6725724" cy="12859025"/>
          </a:xfrm>
          <a:prstGeom prst="rect">
            <a:avLst/>
          </a:prstGeom>
          <a:ln w="12700">
            <a:miter lim="400000"/>
          </a:ln>
        </p:spPr>
      </p:pic>
      <p:pic>
        <p:nvPicPr>
          <p:cNvPr id="171" name="Screen Shot 2022-03-25 at 2.08.45 AM.png" descr="Screen Shot 2022-03-25 at 2.08.45 AM.png"/>
          <p:cNvPicPr>
            <a:picLocks noChangeAspect="1"/>
          </p:cNvPicPr>
          <p:nvPr/>
        </p:nvPicPr>
        <p:blipFill>
          <a:blip r:embed="rId5">
            <a:extLst/>
          </a:blip>
          <a:stretch>
            <a:fillRect/>
          </a:stretch>
        </p:blipFill>
        <p:spPr>
          <a:xfrm>
            <a:off x="16902105" y="-10572"/>
            <a:ext cx="6541421" cy="12753168"/>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Line"/>
          <p:cNvSpPr/>
          <p:nvPr/>
        </p:nvSpPr>
        <p:spPr>
          <a:xfrm>
            <a:off x="730820" y="12894886"/>
            <a:ext cx="22411336" cy="1"/>
          </a:xfrm>
          <a:prstGeom prst="line">
            <a:avLst/>
          </a:prstGeom>
          <a:ln w="25400">
            <a:solidFill>
              <a:srgbClr val="FF4B5E">
                <a:alpha val="42658"/>
              </a:srgbClr>
            </a:solidFill>
            <a:miter lim="400000"/>
          </a:ln>
        </p:spPr>
        <p:txBody>
          <a:bodyPr lIns="0" tIns="0" rIns="0" bIns="0" anchor="ctr"/>
          <a:lstStyle/>
          <a:p>
            <a:pPr>
              <a:defRPr b="0" sz="3200">
                <a:solidFill>
                  <a:srgbClr val="FFFFFF"/>
                </a:solidFill>
                <a:latin typeface="+mn-lt"/>
                <a:ea typeface="+mn-ea"/>
                <a:cs typeface="+mn-cs"/>
                <a:sym typeface="Helvetica Neue Medium"/>
              </a:defRPr>
            </a:pPr>
          </a:p>
        </p:txBody>
      </p:sp>
      <p:pic>
        <p:nvPicPr>
          <p:cNvPr id="174" name="Screen Shot 2022-03-24 at 11.05.33 PM.png" descr="Screen Shot 2022-03-24 at 11.05.33 PM.png"/>
          <p:cNvPicPr>
            <a:picLocks noChangeAspect="1"/>
          </p:cNvPicPr>
          <p:nvPr/>
        </p:nvPicPr>
        <p:blipFill>
          <a:blip r:embed="rId2">
            <a:extLst/>
          </a:blip>
          <a:stretch>
            <a:fillRect/>
          </a:stretch>
        </p:blipFill>
        <p:spPr>
          <a:xfrm>
            <a:off x="1151180" y="13110244"/>
            <a:ext cx="446890" cy="466320"/>
          </a:xfrm>
          <a:prstGeom prst="rect">
            <a:avLst/>
          </a:prstGeom>
          <a:ln w="12700">
            <a:miter lim="400000"/>
          </a:ln>
        </p:spPr>
      </p:pic>
      <p:pic>
        <p:nvPicPr>
          <p:cNvPr id="175" name="Screen Shot 2022-03-25 at 2.15.01 AM.png" descr="Screen Shot 2022-03-25 at 2.15.01 AM.png"/>
          <p:cNvPicPr>
            <a:picLocks noChangeAspect="1"/>
          </p:cNvPicPr>
          <p:nvPr/>
        </p:nvPicPr>
        <p:blipFill>
          <a:blip r:embed="rId3">
            <a:extLst/>
          </a:blip>
          <a:stretch>
            <a:fillRect/>
          </a:stretch>
        </p:blipFill>
        <p:spPr>
          <a:xfrm>
            <a:off x="4072247" y="110935"/>
            <a:ext cx="6454603" cy="12568594"/>
          </a:xfrm>
          <a:prstGeom prst="rect">
            <a:avLst/>
          </a:prstGeom>
          <a:ln w="12700">
            <a:miter lim="400000"/>
          </a:ln>
        </p:spPr>
      </p:pic>
      <p:pic>
        <p:nvPicPr>
          <p:cNvPr id="176" name="Screen Shot 2022-03-25 at 2.37.56 AM.png" descr="Screen Shot 2022-03-25 at 2.37.56 AM.png"/>
          <p:cNvPicPr>
            <a:picLocks noChangeAspect="1"/>
          </p:cNvPicPr>
          <p:nvPr/>
        </p:nvPicPr>
        <p:blipFill>
          <a:blip r:embed="rId4">
            <a:extLst/>
          </a:blip>
          <a:stretch>
            <a:fillRect/>
          </a:stretch>
        </p:blipFill>
        <p:spPr>
          <a:xfrm>
            <a:off x="13352977" y="-80275"/>
            <a:ext cx="6704883" cy="12759804"/>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Line"/>
          <p:cNvSpPr/>
          <p:nvPr/>
        </p:nvSpPr>
        <p:spPr>
          <a:xfrm>
            <a:off x="730820" y="12894886"/>
            <a:ext cx="22411336" cy="1"/>
          </a:xfrm>
          <a:prstGeom prst="line">
            <a:avLst/>
          </a:prstGeom>
          <a:ln w="25400">
            <a:solidFill>
              <a:srgbClr val="FF4B5E">
                <a:alpha val="42658"/>
              </a:srgbClr>
            </a:solidFill>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179" name="Rounded Rectangle"/>
          <p:cNvSpPr/>
          <p:nvPr/>
        </p:nvSpPr>
        <p:spPr>
          <a:xfrm>
            <a:off x="130621" y="330490"/>
            <a:ext cx="4260089" cy="1270001"/>
          </a:xfrm>
          <a:prstGeom prst="roundRect">
            <a:avLst>
              <a:gd name="adj" fmla="val 15000"/>
            </a:avLst>
          </a:prstGeom>
          <a:solidFill>
            <a:srgbClr val="FF4B5E"/>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180" name="VALUE"/>
          <p:cNvSpPr txBox="1"/>
          <p:nvPr/>
        </p:nvSpPr>
        <p:spPr>
          <a:xfrm>
            <a:off x="1505650" y="609890"/>
            <a:ext cx="1510031"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500">
                <a:solidFill>
                  <a:srgbClr val="FFFFFF"/>
                </a:solidFill>
                <a:latin typeface="Avenir Next Demi Bold"/>
                <a:ea typeface="Avenir Next Demi Bold"/>
                <a:cs typeface="Avenir Next Demi Bold"/>
                <a:sym typeface="Avenir Next Demi Bold"/>
              </a:defRPr>
            </a:lvl1pPr>
          </a:lstStyle>
          <a:p>
            <a:pPr/>
            <a:r>
              <a:t>VALUE</a:t>
            </a:r>
          </a:p>
        </p:txBody>
      </p:sp>
      <p:pic>
        <p:nvPicPr>
          <p:cNvPr id="181" name="Screen Shot 2022-03-24 at 11.05.33 PM.png" descr="Screen Shot 2022-03-24 at 11.05.33 PM.png"/>
          <p:cNvPicPr>
            <a:picLocks noChangeAspect="1"/>
          </p:cNvPicPr>
          <p:nvPr/>
        </p:nvPicPr>
        <p:blipFill>
          <a:blip r:embed="rId2">
            <a:extLst/>
          </a:blip>
          <a:stretch>
            <a:fillRect/>
          </a:stretch>
        </p:blipFill>
        <p:spPr>
          <a:xfrm>
            <a:off x="1151180" y="13110244"/>
            <a:ext cx="446890" cy="466320"/>
          </a:xfrm>
          <a:prstGeom prst="rect">
            <a:avLst/>
          </a:prstGeom>
          <a:ln w="12700">
            <a:miter lim="400000"/>
          </a:ln>
        </p:spPr>
      </p:pic>
      <p:pic>
        <p:nvPicPr>
          <p:cNvPr id="182" name="Business_Model_Canvas.png" descr="Business_Model_Canvas.png"/>
          <p:cNvPicPr>
            <a:picLocks noChangeAspect="1"/>
          </p:cNvPicPr>
          <p:nvPr/>
        </p:nvPicPr>
        <p:blipFill>
          <a:blip r:embed="rId3">
            <a:extLst/>
          </a:blip>
          <a:stretch>
            <a:fillRect/>
          </a:stretch>
        </p:blipFill>
        <p:spPr>
          <a:xfrm>
            <a:off x="3634473" y="2100066"/>
            <a:ext cx="17976073" cy="10579463"/>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